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60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5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5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5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8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DD63E-2E59-46C4-B61A-85830C2D908A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FC0BC-EF95-4030-8E91-D16C47290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25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latin typeface="Arial Black" panose="020B0A04020102020204" pitchFamily="34" charset="0"/>
              </a:rPr>
              <a:t>Viola Jones Face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85200" y="6488668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By : Rahul Patil</a:t>
            </a:r>
          </a:p>
        </p:txBody>
      </p:sp>
    </p:spTree>
    <p:extLst>
      <p:ext uri="{BB962C8B-B14F-4D97-AF65-F5344CB8AC3E}">
        <p14:creationId xmlns:p14="http://schemas.microsoft.com/office/powerpoint/2010/main" val="265578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22700" y="302260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33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39537" y="3263900"/>
            <a:ext cx="292100" cy="33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1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919" y="5127489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u="sng" dirty="0"/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86524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1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11644" y="3646311"/>
            <a:ext cx="632178" cy="361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53800" y="3251200"/>
            <a:ext cx="1052689" cy="1264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5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4222" y="5294489"/>
            <a:ext cx="293511" cy="316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63300" y="3314700"/>
            <a:ext cx="723900" cy="774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210800" y="5372100"/>
            <a:ext cx="723900" cy="67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7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12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Viola Jones Face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Voila Jones Face detection</dc:title>
  <dc:creator>thundrstorm</dc:creator>
  <cp:lastModifiedBy>Home</cp:lastModifiedBy>
  <cp:revision>9</cp:revision>
  <dcterms:created xsi:type="dcterms:W3CDTF">2014-05-18T18:57:41Z</dcterms:created>
  <dcterms:modified xsi:type="dcterms:W3CDTF">2018-07-03T03:14:22Z</dcterms:modified>
</cp:coreProperties>
</file>